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290" r:id="rId4"/>
    <p:sldId id="298" r:id="rId5"/>
    <p:sldId id="258" r:id="rId6"/>
    <p:sldId id="301" r:id="rId7"/>
    <p:sldId id="302" r:id="rId8"/>
    <p:sldId id="304" r:id="rId9"/>
    <p:sldId id="299" r:id="rId10"/>
  </p:sldIdLst>
  <p:sldSz cx="12192000" cy="6858000"/>
  <p:notesSz cx="6858000" cy="9144000"/>
  <p:embeddedFontLst>
    <p:embeddedFont>
      <p:font typeface="AR BERKLEY" panose="020B0604020202020204" charset="0"/>
      <p:regular r:id="rId11"/>
    </p:embeddedFont>
    <p:embeddedFont>
      <p:font typeface="Arial Narrow" panose="020B0606020202030204" pitchFamily="34" charset="0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7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1.fntdata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8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1050476" y="248455"/>
            <a:ext cx="6083928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72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  <a:p>
            <a:pPr algn="ctr"/>
            <a:r>
              <a:rPr lang="en-US" sz="72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“Acceptable Prayer”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44A478A-C2BE-247D-285B-A48FA254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859" y="1682885"/>
            <a:ext cx="4649821" cy="349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6:5-15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4" y="1903713"/>
            <a:ext cx="10257577" cy="402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4000" b="1" dirty="0"/>
              <a:t>What Prayer Is:</a:t>
            </a:r>
          </a:p>
          <a:p>
            <a:pPr>
              <a:lnSpc>
                <a:spcPct val="130000"/>
              </a:lnSpc>
            </a:pPr>
            <a:r>
              <a:rPr lang="en-US" sz="4000" b="1" dirty="0"/>
              <a:t>It Is To The God Of All</a:t>
            </a:r>
          </a:p>
          <a:p>
            <a:pPr>
              <a:lnSpc>
                <a:spcPct val="130000"/>
              </a:lnSpc>
            </a:pPr>
            <a:r>
              <a:rPr lang="en-US" sz="4000" b="1" dirty="0"/>
              <a:t>It Is From His Servants</a:t>
            </a:r>
          </a:p>
          <a:p>
            <a:pPr>
              <a:lnSpc>
                <a:spcPct val="130000"/>
              </a:lnSpc>
            </a:pPr>
            <a:r>
              <a:rPr lang="en-US" sz="4000" b="1" dirty="0"/>
              <a:t>It Is Offered With Humility, Confidence And According To The Expressed Will Of The Father</a:t>
            </a:r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6:5-15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620934" y="1929689"/>
            <a:ext cx="10257577" cy="4024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70" b="1" u="sng" dirty="0"/>
              <a:t>Acceptable Prayer: </a:t>
            </a:r>
          </a:p>
          <a:p>
            <a:r>
              <a:rPr lang="en-US" sz="3670" b="1" dirty="0"/>
              <a:t>	</a:t>
            </a:r>
            <a:r>
              <a:rPr lang="en-US" sz="3670" dirty="0"/>
              <a:t>Without Hypocrisy – vs. 5,6</a:t>
            </a:r>
          </a:p>
          <a:p>
            <a:r>
              <a:rPr lang="en-US" sz="3670" dirty="0"/>
              <a:t>	Not a time for our best acting performance</a:t>
            </a:r>
          </a:p>
          <a:p>
            <a:r>
              <a:rPr lang="en-US" sz="3670" dirty="0"/>
              <a:t>	Not a time for vengeance</a:t>
            </a:r>
          </a:p>
          <a:p>
            <a:r>
              <a:rPr lang="en-US" sz="3670" b="1" dirty="0"/>
              <a:t>	</a:t>
            </a:r>
            <a:r>
              <a:rPr lang="en-US" sz="3670" dirty="0"/>
              <a:t>Worldly motives not to guide our petitions to God</a:t>
            </a:r>
          </a:p>
          <a:p>
            <a:r>
              <a:rPr lang="en-US" sz="3670" b="1" u="sng" dirty="0"/>
              <a:t>Pharisees Putting Themselves On Display</a:t>
            </a:r>
          </a:p>
          <a:p>
            <a:r>
              <a:rPr lang="en-US" sz="3670" dirty="0"/>
              <a:t>	Matthew 23:14 “for a pretense make long prayers”</a:t>
            </a:r>
          </a:p>
        </p:txBody>
      </p:sp>
    </p:spTree>
    <p:extLst>
      <p:ext uri="{BB962C8B-B14F-4D97-AF65-F5344CB8AC3E}">
        <p14:creationId xmlns:p14="http://schemas.microsoft.com/office/powerpoint/2010/main" val="36294370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6:5-15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21346" y="1676192"/>
            <a:ext cx="102575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u="sng" dirty="0"/>
              <a:t>Without Vain Repetitions vs. 7,8</a:t>
            </a:r>
            <a:endParaRPr lang="en-US" sz="3200" b="1" dirty="0"/>
          </a:p>
          <a:p>
            <a:pPr lvl="1">
              <a:lnSpc>
                <a:spcPct val="90000"/>
              </a:lnSpc>
            </a:pPr>
            <a:r>
              <a:rPr lang="en-US" sz="3200" dirty="0"/>
              <a:t>“the constant repetition of the same phrase or the mechanical recitation of a long series of obscure or meaningless formulas.”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1 Corinthians 14:15 “I will pray with the spirit, and I will also pray with the understanding”</a:t>
            </a:r>
          </a:p>
          <a:p>
            <a:pPr lvl="0">
              <a:lnSpc>
                <a:spcPct val="90000"/>
              </a:lnSpc>
            </a:pPr>
            <a:r>
              <a:rPr lang="en-US" sz="3200" b="1" u="sng" dirty="0">
                <a:solidFill>
                  <a:prstClr val="black"/>
                </a:solidFill>
              </a:rPr>
              <a:t>Things For Which We Can Pray  vs. 9-13</a:t>
            </a:r>
            <a:endParaRPr lang="en-US" sz="3200" b="1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3200" dirty="0"/>
              <a:t>“Manner” – not repeat over and over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Address God: Father vs.9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Kingdom Has Come vs. 10</a:t>
            </a:r>
          </a:p>
        </p:txBody>
      </p:sp>
    </p:spTree>
    <p:extLst>
      <p:ext uri="{BB962C8B-B14F-4D97-AF65-F5344CB8AC3E}">
        <p14:creationId xmlns:p14="http://schemas.microsoft.com/office/powerpoint/2010/main" val="14160759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6:5-15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21346" y="1676192"/>
            <a:ext cx="102575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en-US" sz="3200" b="1" u="sng" dirty="0">
                <a:solidFill>
                  <a:prstClr val="black"/>
                </a:solidFill>
              </a:rPr>
              <a:t>Things For Which We Can Pray  vs. 9-13</a:t>
            </a:r>
            <a:endParaRPr lang="en-US" sz="3200" b="1" dirty="0">
              <a:solidFill>
                <a:prstClr val="black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3200" dirty="0"/>
              <a:t>God’s Will Over Ours vs. 10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Food and Such to Sustain Life  vs.11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Forgiveness of Debts vs. 12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Strength To Deal With Trial  vs. 13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Help to Overcome  vs. 13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Recognition of God’ Greatness &amp; Glory  vs. 13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With Forgiveness in Heart &amp; On Lips  vs. 14,15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Acceptable Prayer involves absence of hate &amp; malice, that vengeful spirit Jesus spoke of in Matthew 5:21-26</a:t>
            </a:r>
          </a:p>
        </p:txBody>
      </p:sp>
    </p:spTree>
    <p:extLst>
      <p:ext uri="{BB962C8B-B14F-4D97-AF65-F5344CB8AC3E}">
        <p14:creationId xmlns:p14="http://schemas.microsoft.com/office/powerpoint/2010/main" val="6136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6:5-15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76080" y="1875368"/>
            <a:ext cx="1025757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50" b="1" u="sng" dirty="0">
                <a:solidFill>
                  <a:prstClr val="black"/>
                </a:solidFill>
              </a:rPr>
              <a:t>Many Are Seen In The World Today Praying</a:t>
            </a:r>
            <a:endParaRPr lang="en-US" sz="3250" b="1" dirty="0">
              <a:solidFill>
                <a:prstClr val="black"/>
              </a:solidFill>
            </a:endParaRPr>
          </a:p>
          <a:p>
            <a:pPr lvl="1"/>
            <a:r>
              <a:rPr lang="en-US" sz="3250" dirty="0"/>
              <a:t>That which separates acceptable from unacceptable prayer is given in our text this evening</a:t>
            </a:r>
          </a:p>
          <a:p>
            <a:pPr lvl="1"/>
            <a:r>
              <a:rPr lang="en-US" sz="3250" dirty="0"/>
              <a:t>Some exercise “religion” but never reach God</a:t>
            </a:r>
          </a:p>
          <a:p>
            <a:pPr lvl="1"/>
            <a:r>
              <a:rPr lang="en-US" sz="3250" dirty="0"/>
              <a:t>2 Timothy 3:1-7 “ "having a form of godliness but denying its power”</a:t>
            </a:r>
          </a:p>
          <a:p>
            <a:pPr lvl="1"/>
            <a:r>
              <a:rPr lang="en-US" sz="3250" dirty="0"/>
              <a:t>We need to REACH and TEACH such people</a:t>
            </a:r>
          </a:p>
          <a:p>
            <a:pPr lvl="1"/>
            <a:r>
              <a:rPr lang="en-US" sz="3250" dirty="0"/>
              <a:t>We have what they need – THE GOSPEL OF JESUS CHRIST</a:t>
            </a:r>
          </a:p>
        </p:txBody>
      </p:sp>
    </p:spTree>
    <p:extLst>
      <p:ext uri="{BB962C8B-B14F-4D97-AF65-F5344CB8AC3E}">
        <p14:creationId xmlns:p14="http://schemas.microsoft.com/office/powerpoint/2010/main" val="217358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3924</TotalTime>
  <Words>350</Words>
  <Application>Microsoft Office PowerPoint</Application>
  <PresentationFormat>Widescreen</PresentationFormat>
  <Paragraphs>56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 BERKLEY</vt:lpstr>
      <vt:lpstr>Arial</vt:lpstr>
      <vt:lpstr>Calibri Light</vt:lpstr>
      <vt:lpstr>Arial Narrow</vt:lpstr>
      <vt:lpstr>Calibri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143</cp:revision>
  <dcterms:created xsi:type="dcterms:W3CDTF">2017-09-29T03:02:24Z</dcterms:created>
  <dcterms:modified xsi:type="dcterms:W3CDTF">2022-11-19T21:13:43Z</dcterms:modified>
</cp:coreProperties>
</file>